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</p:sldIdLst>
  <p:sldSz cx="106807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39" userDrawn="1">
          <p15:clr>
            <a:srgbClr val="A4A3A4"/>
          </p15:clr>
        </p15:guide>
        <p15:guide id="2" pos="33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73"/>
    <p:restoredTop sz="95768"/>
  </p:normalViewPr>
  <p:slideViewPr>
    <p:cSldViewPr snapToGrid="0" snapToObjects="1">
      <p:cViewPr>
        <p:scale>
          <a:sx n="100" d="100"/>
          <a:sy n="100" d="100"/>
        </p:scale>
        <p:origin x="1160" y="176"/>
      </p:cViewPr>
      <p:guideLst>
        <p:guide orient="horz" pos="339"/>
        <p:guide pos="33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287362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>
            <a:spLocks noGrp="1"/>
          </p:cNvSpPr>
          <p:nvPr>
            <p:ph type="title"/>
          </p:nvPr>
        </p:nvSpPr>
        <p:spPr>
          <a:xfrm>
            <a:off x="801885" y="1237196"/>
            <a:ext cx="9088042" cy="2631888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标题文本</a:t>
            </a:r>
          </a:p>
        </p:txBody>
      </p:sp>
      <p:sp>
        <p:nvSpPr>
          <p:cNvPr id="12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1336477" y="3970580"/>
            <a:ext cx="8018861" cy="182517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600"/>
            </a:lvl1pPr>
            <a:lvl2pPr marL="0" indent="503971" algn="ctr">
              <a:buSzTx/>
              <a:buFontTx/>
              <a:buNone/>
              <a:defRPr sz="2600"/>
            </a:lvl2pPr>
            <a:lvl3pPr marL="0" indent="1007943" algn="ctr">
              <a:buSzTx/>
              <a:buFontTx/>
              <a:buNone/>
              <a:defRPr sz="2600"/>
            </a:lvl3pPr>
            <a:lvl4pPr marL="0" indent="1511914" algn="ctr">
              <a:buSzTx/>
              <a:buFontTx/>
              <a:buNone/>
              <a:defRPr sz="2600"/>
            </a:lvl4pPr>
            <a:lvl5pPr marL="0" indent="2015886" algn="ctr">
              <a:buSzTx/>
              <a:buFontTx/>
              <a:buNone/>
              <a:defRPr sz="26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21" name="正文级别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文本"/>
          <p:cNvSpPr txBox="1">
            <a:spLocks noGrp="1"/>
          </p:cNvSpPr>
          <p:nvPr>
            <p:ph type="title"/>
          </p:nvPr>
        </p:nvSpPr>
        <p:spPr>
          <a:xfrm>
            <a:off x="729493" y="1884671"/>
            <a:ext cx="9221691" cy="3144615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t>标题文本</a:t>
            </a:r>
          </a:p>
        </p:txBody>
      </p:sp>
      <p:sp>
        <p:nvSpPr>
          <p:cNvPr id="30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729493" y="5059035"/>
            <a:ext cx="9221691" cy="165367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600"/>
            </a:lvl1pPr>
            <a:lvl2pPr marL="0" indent="503971">
              <a:buSzTx/>
              <a:buFontTx/>
              <a:buNone/>
              <a:defRPr sz="2600"/>
            </a:lvl2pPr>
            <a:lvl3pPr marL="0" indent="1007943">
              <a:buSzTx/>
              <a:buFontTx/>
              <a:buNone/>
              <a:defRPr sz="2600"/>
            </a:lvl3pPr>
            <a:lvl4pPr marL="0" indent="1511914">
              <a:buSzTx/>
              <a:buFontTx/>
              <a:buNone/>
              <a:defRPr sz="2600"/>
            </a:lvl4pPr>
            <a:lvl5pPr marL="0" indent="2015886">
              <a:buSzTx/>
              <a:buFontTx/>
              <a:buNone/>
              <a:defRPr sz="26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31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9" name="正文级别 1…"/>
          <p:cNvSpPr txBox="1">
            <a:spLocks noGrp="1"/>
          </p:cNvSpPr>
          <p:nvPr>
            <p:ph type="body" sz="half" idx="1"/>
          </p:nvPr>
        </p:nvSpPr>
        <p:spPr>
          <a:xfrm>
            <a:off x="735062" y="2012413"/>
            <a:ext cx="4544022" cy="4796546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标题文本"/>
          <p:cNvSpPr txBox="1">
            <a:spLocks noGrp="1"/>
          </p:cNvSpPr>
          <p:nvPr>
            <p:ph type="title"/>
          </p:nvPr>
        </p:nvSpPr>
        <p:spPr>
          <a:xfrm>
            <a:off x="736454" y="402484"/>
            <a:ext cx="9221691" cy="1461189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8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736456" y="1853170"/>
            <a:ext cx="4523138" cy="90821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600" b="1"/>
            </a:lvl1pPr>
            <a:lvl2pPr marL="0" indent="503971">
              <a:buSzTx/>
              <a:buFontTx/>
              <a:buNone/>
              <a:defRPr sz="2600" b="1"/>
            </a:lvl2pPr>
            <a:lvl3pPr marL="0" indent="1007943">
              <a:buSzTx/>
              <a:buFontTx/>
              <a:buNone/>
              <a:defRPr sz="2600" b="1"/>
            </a:lvl3pPr>
            <a:lvl4pPr marL="0" indent="1511914">
              <a:buSzTx/>
              <a:buFontTx/>
              <a:buNone/>
              <a:defRPr sz="2600" b="1"/>
            </a:lvl4pPr>
            <a:lvl5pPr marL="0" indent="2015886">
              <a:buSzTx/>
              <a:buFontTx/>
              <a:buNone/>
              <a:defRPr sz="2600" b="1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2730" y="1853170"/>
            <a:ext cx="4545415" cy="908211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600" b="1"/>
            </a:pPr>
            <a:endParaRPr/>
          </a:p>
        </p:txBody>
      </p:sp>
      <p:sp>
        <p:nvSpPr>
          <p:cNvPr id="5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8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标题文本"/>
          <p:cNvSpPr txBox="1">
            <a:spLocks noGrp="1"/>
          </p:cNvSpPr>
          <p:nvPr>
            <p:ph type="title"/>
          </p:nvPr>
        </p:nvSpPr>
        <p:spPr>
          <a:xfrm>
            <a:off x="736454" y="503978"/>
            <a:ext cx="3448389" cy="1763924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r>
              <a:t>标题文本</a:t>
            </a:r>
          </a:p>
        </p:txBody>
      </p:sp>
      <p:sp>
        <p:nvSpPr>
          <p:cNvPr id="73" name="正文级别 1…"/>
          <p:cNvSpPr txBox="1">
            <a:spLocks noGrp="1"/>
          </p:cNvSpPr>
          <p:nvPr>
            <p:ph type="body" sz="half" idx="1"/>
          </p:nvPr>
        </p:nvSpPr>
        <p:spPr>
          <a:xfrm>
            <a:off x="4545412" y="1088454"/>
            <a:ext cx="5412731" cy="5372270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 marL="797954" indent="-293983">
              <a:defRPr sz="3500"/>
            </a:lvl2pPr>
            <a:lvl3pPr marL="1347154" indent="-339211">
              <a:defRPr sz="3500"/>
            </a:lvl3pPr>
            <a:lvl4pPr marL="1912800" indent="-400886">
              <a:defRPr sz="3500"/>
            </a:lvl4pPr>
            <a:lvl5pPr marL="2416772" indent="-400886">
              <a:defRPr sz="3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36454" y="2267902"/>
            <a:ext cx="3448389" cy="420157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700"/>
            </a:pPr>
            <a:endParaRPr/>
          </a:p>
        </p:txBody>
      </p:sp>
      <p:sp>
        <p:nvSpPr>
          <p:cNvPr id="75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标题文本"/>
          <p:cNvSpPr txBox="1">
            <a:spLocks noGrp="1"/>
          </p:cNvSpPr>
          <p:nvPr>
            <p:ph type="title"/>
          </p:nvPr>
        </p:nvSpPr>
        <p:spPr>
          <a:xfrm>
            <a:off x="736454" y="503978"/>
            <a:ext cx="3448389" cy="1763924"/>
          </a:xfrm>
          <a:prstGeom prst="rect">
            <a:avLst/>
          </a:prstGeom>
        </p:spPr>
        <p:txBody>
          <a:bodyPr anchor="b"/>
          <a:lstStyle>
            <a:lvl1pPr>
              <a:defRPr sz="3500"/>
            </a:lvl1pPr>
          </a:lstStyle>
          <a:p>
            <a:r>
              <a:t>标题文本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545412" y="1088454"/>
            <a:ext cx="5412731" cy="537227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736454" y="2267902"/>
            <a:ext cx="3448389" cy="420157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00"/>
            </a:lvl1pPr>
            <a:lvl2pPr marL="0" indent="503971">
              <a:buSzTx/>
              <a:buFontTx/>
              <a:buNone/>
              <a:defRPr sz="1700"/>
            </a:lvl2pPr>
            <a:lvl3pPr marL="0" indent="1007943">
              <a:buSzTx/>
              <a:buFontTx/>
              <a:buNone/>
              <a:defRPr sz="1700"/>
            </a:lvl3pPr>
            <a:lvl4pPr marL="0" indent="1511914">
              <a:buSzTx/>
              <a:buFontTx/>
              <a:buNone/>
              <a:defRPr sz="1700"/>
            </a:lvl4pPr>
            <a:lvl5pPr marL="0" indent="2015886">
              <a:buSzTx/>
              <a:buFontTx/>
              <a:buNone/>
              <a:defRPr sz="17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5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90" cy="1461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正文级别 1…"/>
          <p:cNvSpPr txBox="1">
            <a:spLocks noGrp="1"/>
          </p:cNvSpPr>
          <p:nvPr>
            <p:ph type="body" idx="1"/>
          </p:nvPr>
        </p:nvSpPr>
        <p:spPr>
          <a:xfrm>
            <a:off x="735062" y="2012413"/>
            <a:ext cx="9221690" cy="4796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9679449" y="7066971"/>
            <a:ext cx="277303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3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0794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51985" marR="0" indent="-251985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94724" marR="0" indent="-290753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51560" marR="0" indent="-343617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909786" marR="0" indent="-397872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413758" marR="0" indent="-397872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917730" marR="0" indent="-397872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21701" marR="0" indent="-397872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925673" marR="0" indent="-397873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429644" marR="0" indent="-397873" algn="l" defTabSz="100794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00</a:t>
            </a:r>
          </a:p>
        </p:txBody>
      </p:sp>
      <p:sp>
        <p:nvSpPr>
          <p:cNvPr id="98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99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0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欢迎你，应聘者"/>
          <p:cNvSpPr txBox="1"/>
          <p:nvPr/>
        </p:nvSpPr>
        <p:spPr>
          <a:xfrm>
            <a:off x="4177029" y="2928896"/>
            <a:ext cx="23266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500">
                <a:solidFill>
                  <a:srgbClr val="FFFFFF"/>
                </a:solidFill>
                <a:latin typeface="SIL-Hei-Med-Jian"/>
                <a:ea typeface="SIL-Hei-Med-Jian"/>
                <a:cs typeface="SIL-Hei-Med-Jian"/>
                <a:sym typeface="SIL-Hei-Med-Jian"/>
              </a:defRPr>
            </a:lvl1pPr>
          </a:lstStyle>
          <a:p>
            <a:r>
              <a:rPr dirty="0"/>
              <a:t>欢迎你，应聘者</a:t>
            </a:r>
          </a:p>
        </p:txBody>
      </p:sp>
      <p:sp>
        <p:nvSpPr>
          <p:cNvPr id="102" name="Welcome"/>
          <p:cNvSpPr txBox="1"/>
          <p:nvPr/>
        </p:nvSpPr>
        <p:spPr>
          <a:xfrm>
            <a:off x="4767217" y="3412081"/>
            <a:ext cx="1133783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t>Welcome</a:t>
            </a:r>
          </a:p>
        </p:txBody>
      </p:sp>
      <p:sp>
        <p:nvSpPr>
          <p:cNvPr id="103" name="*请严格按照要求完成此份文件，谢谢！"/>
          <p:cNvSpPr txBox="1"/>
          <p:nvPr/>
        </p:nvSpPr>
        <p:spPr>
          <a:xfrm>
            <a:off x="4192160" y="4409072"/>
            <a:ext cx="2328005" cy="21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chemeClr val="accent4">
                    <a:lumOff val="12500"/>
                  </a:schemeClr>
                </a:solidFill>
                <a:latin typeface="SIL-Hei-Med-Jian"/>
                <a:ea typeface="SIL-Hei-Med-Jian"/>
                <a:cs typeface="SIL-Hei-Med-Jian"/>
                <a:sym typeface="SIL-Hei-Med-Jian"/>
              </a:defRPr>
            </a:lvl1pPr>
          </a:lstStyle>
          <a:p>
            <a:r>
              <a:t>*请严格按照要求完成此份文件，谢谢！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文本框 13"/>
          <p:cNvSpPr txBox="1"/>
          <p:nvPr/>
        </p:nvSpPr>
        <p:spPr>
          <a:xfrm>
            <a:off x="1644585" y="353985"/>
            <a:ext cx="3272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dirty="0" smtClean="0"/>
              <a:t>0</a:t>
            </a:r>
            <a:r>
              <a:rPr lang="en-US" altLang="zh-CN" dirty="0" smtClean="0"/>
              <a:t>9</a:t>
            </a:r>
            <a:endParaRPr dirty="0"/>
          </a:p>
        </p:txBody>
      </p:sp>
      <p:sp>
        <p:nvSpPr>
          <p:cNvPr id="178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9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文本框 21"/>
          <p:cNvSpPr txBox="1"/>
          <p:nvPr/>
        </p:nvSpPr>
        <p:spPr>
          <a:xfrm>
            <a:off x="748327" y="945984"/>
            <a:ext cx="583185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>
                <a:solidFill>
                  <a:srgbClr val="FFFFFF"/>
                </a:solidFill>
              </a:defRPr>
            </a:pPr>
            <a:r>
              <a:rPr dirty="0"/>
              <a:t>应聘者姓名 + 职位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rPr dirty="0" smtClean="0"/>
              <a:t>请从你的作品集中精心挑选4</a:t>
            </a:r>
            <a:r>
              <a:rPr lang="zh-CN" altLang="en-US" dirty="0" smtClean="0"/>
              <a:t>个作品，</a:t>
            </a:r>
            <a:r>
              <a:rPr dirty="0" smtClean="0"/>
              <a:t>添加到下列</a:t>
            </a:r>
            <a:r>
              <a:rPr lang="zh-CN" altLang="en-US" dirty="0" smtClean="0"/>
              <a:t>白色线</a:t>
            </a:r>
            <a:r>
              <a:rPr dirty="0" smtClean="0"/>
              <a:t>框内</a:t>
            </a:r>
            <a:r>
              <a:rPr dirty="0"/>
              <a:t>。</a:t>
            </a:r>
          </a:p>
          <a:p>
            <a:pPr>
              <a:lnSpc>
                <a:spcPct val="120000"/>
              </a:lnSpc>
              <a:defRPr sz="1000">
                <a:solidFill>
                  <a:schemeClr val="accent4"/>
                </a:solidFill>
              </a:defRPr>
            </a:pPr>
            <a:r>
              <a:rPr dirty="0"/>
              <a:t>*[完成后请将此文件与你的作品集打包发送到hr@ploughcolor.com，我们将在3-5个工作日与您联系] </a:t>
            </a:r>
          </a:p>
        </p:txBody>
      </p:sp>
      <p:sp>
        <p:nvSpPr>
          <p:cNvPr id="181" name="矩形 39"/>
          <p:cNvSpPr/>
          <p:nvPr/>
        </p:nvSpPr>
        <p:spPr>
          <a:xfrm>
            <a:off x="781268" y="2093262"/>
            <a:ext cx="2015095" cy="4083091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85" name="矩形 45"/>
          <p:cNvSpPr/>
          <p:nvPr/>
        </p:nvSpPr>
        <p:spPr>
          <a:xfrm>
            <a:off x="786628" y="2093264"/>
            <a:ext cx="9035828" cy="4083090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文本框 20"/>
          <p:cNvSpPr txBox="1"/>
          <p:nvPr/>
        </p:nvSpPr>
        <p:spPr>
          <a:xfrm>
            <a:off x="966838" y="2293294"/>
            <a:ext cx="1643954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作品三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设计说明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6" name="文本框 20"/>
          <p:cNvSpPr txBox="1"/>
          <p:nvPr/>
        </p:nvSpPr>
        <p:spPr>
          <a:xfrm>
            <a:off x="4004841" y="2311498"/>
            <a:ext cx="488451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效果示意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选择可以准确传递核心信息的图片，以体现你</a:t>
            </a:r>
            <a:r>
              <a:rPr lang="zh-CN" altLang="en-US" dirty="0"/>
              <a:t>的专业</a:t>
            </a:r>
            <a:r>
              <a:rPr lang="zh-CN" altLang="en-US" dirty="0" smtClean="0"/>
              <a:t>能力、逻辑思维能力，</a:t>
            </a:r>
            <a:r>
              <a:rPr lang="zh-CN" altLang="en-US" dirty="0"/>
              <a:t>请谨慎</a:t>
            </a:r>
            <a:r>
              <a:rPr lang="zh-CN" altLang="en-US" dirty="0" smtClean="0"/>
              <a:t>选择，完成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1452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文本框 13"/>
          <p:cNvSpPr txBox="1"/>
          <p:nvPr/>
        </p:nvSpPr>
        <p:spPr>
          <a:xfrm>
            <a:off x="1644585" y="353985"/>
            <a:ext cx="3272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altLang="zh-CN" dirty="0" smtClean="0"/>
              <a:t>1</a:t>
            </a:r>
            <a:r>
              <a:rPr dirty="0" smtClean="0"/>
              <a:t>0</a:t>
            </a:r>
            <a:endParaRPr dirty="0"/>
          </a:p>
        </p:txBody>
      </p:sp>
      <p:sp>
        <p:nvSpPr>
          <p:cNvPr id="178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9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文本框 21"/>
          <p:cNvSpPr txBox="1"/>
          <p:nvPr/>
        </p:nvSpPr>
        <p:spPr>
          <a:xfrm>
            <a:off x="748327" y="945984"/>
            <a:ext cx="583185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>
                <a:solidFill>
                  <a:srgbClr val="FFFFFF"/>
                </a:solidFill>
              </a:defRPr>
            </a:pPr>
            <a:r>
              <a:rPr dirty="0"/>
              <a:t>应聘者姓名 + 职位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rPr dirty="0" smtClean="0"/>
              <a:t>请从你的作品集中精心挑选4</a:t>
            </a:r>
            <a:r>
              <a:rPr lang="zh-CN" altLang="en-US" dirty="0" smtClean="0"/>
              <a:t>个作品，</a:t>
            </a:r>
            <a:r>
              <a:rPr dirty="0" smtClean="0"/>
              <a:t>添加到下列</a:t>
            </a:r>
            <a:r>
              <a:rPr lang="zh-CN" altLang="en-US" dirty="0" smtClean="0"/>
              <a:t>白色线</a:t>
            </a:r>
            <a:r>
              <a:rPr dirty="0" smtClean="0"/>
              <a:t>框内</a:t>
            </a:r>
            <a:r>
              <a:rPr dirty="0"/>
              <a:t>。</a:t>
            </a:r>
          </a:p>
          <a:p>
            <a:pPr>
              <a:lnSpc>
                <a:spcPct val="120000"/>
              </a:lnSpc>
              <a:defRPr sz="1000">
                <a:solidFill>
                  <a:schemeClr val="accent4"/>
                </a:solidFill>
              </a:defRPr>
            </a:pPr>
            <a:r>
              <a:rPr dirty="0"/>
              <a:t>*[完成后请将此文件与你的作品集打包发送到hr@ploughcolor.com，我们将在3-5个工作日与您联系] </a:t>
            </a:r>
          </a:p>
        </p:txBody>
      </p:sp>
      <p:sp>
        <p:nvSpPr>
          <p:cNvPr id="181" name="矩形 39"/>
          <p:cNvSpPr/>
          <p:nvPr/>
        </p:nvSpPr>
        <p:spPr>
          <a:xfrm>
            <a:off x="781268" y="2093262"/>
            <a:ext cx="2015095" cy="4083091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85" name="矩形 45"/>
          <p:cNvSpPr/>
          <p:nvPr/>
        </p:nvSpPr>
        <p:spPr>
          <a:xfrm>
            <a:off x="786628" y="2093264"/>
            <a:ext cx="9035828" cy="4083090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文本框 20"/>
          <p:cNvSpPr txBox="1"/>
          <p:nvPr/>
        </p:nvSpPr>
        <p:spPr>
          <a:xfrm>
            <a:off x="966838" y="2293294"/>
            <a:ext cx="1643954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作品四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设计说明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6" name="文本框 20"/>
          <p:cNvSpPr txBox="1"/>
          <p:nvPr/>
        </p:nvSpPr>
        <p:spPr>
          <a:xfrm>
            <a:off x="4004841" y="2311498"/>
            <a:ext cx="488451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效果示意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选择可以准确传递核心信息的图片，以体现你</a:t>
            </a:r>
            <a:r>
              <a:rPr lang="zh-CN" altLang="en-US" dirty="0"/>
              <a:t>的专业</a:t>
            </a:r>
            <a:r>
              <a:rPr lang="zh-CN" altLang="en-US" dirty="0" smtClean="0"/>
              <a:t>能力、逻辑思维能力，</a:t>
            </a:r>
            <a:r>
              <a:rPr lang="zh-CN" altLang="en-US" dirty="0"/>
              <a:t>请谨慎</a:t>
            </a:r>
            <a:r>
              <a:rPr lang="zh-CN" altLang="en-US" dirty="0" smtClean="0"/>
              <a:t>选择，完成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91117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0" name="文本框 13"/>
          <p:cNvSpPr txBox="1"/>
          <p:nvPr/>
        </p:nvSpPr>
        <p:spPr>
          <a:xfrm>
            <a:off x="1644585" y="353985"/>
            <a:ext cx="3272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altLang="zh-CN" dirty="0" smtClean="0"/>
              <a:t>11</a:t>
            </a:r>
            <a:endParaRPr dirty="0"/>
          </a:p>
        </p:txBody>
      </p:sp>
      <p:sp>
        <p:nvSpPr>
          <p:cNvPr id="191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92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93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谢谢"/>
          <p:cNvSpPr txBox="1"/>
          <p:nvPr/>
        </p:nvSpPr>
        <p:spPr>
          <a:xfrm>
            <a:off x="4964538" y="2928896"/>
            <a:ext cx="739141" cy="408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500">
                <a:solidFill>
                  <a:srgbClr val="FFFFFF"/>
                </a:solidFill>
                <a:latin typeface="SIL-Hei-Med-Jian"/>
                <a:ea typeface="SIL-Hei-Med-Jian"/>
                <a:cs typeface="SIL-Hei-Med-Jian"/>
                <a:sym typeface="SIL-Hei-Med-Jian"/>
              </a:defRPr>
            </a:lvl1pPr>
          </a:lstStyle>
          <a:p>
            <a:r>
              <a:t>谢谢</a:t>
            </a:r>
          </a:p>
        </p:txBody>
      </p:sp>
      <p:sp>
        <p:nvSpPr>
          <p:cNvPr id="195" name="Thanks"/>
          <p:cNvSpPr txBox="1"/>
          <p:nvPr/>
        </p:nvSpPr>
        <p:spPr>
          <a:xfrm>
            <a:off x="4893575" y="3412081"/>
            <a:ext cx="893550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t>Thanks</a:t>
            </a:r>
          </a:p>
        </p:txBody>
      </p:sp>
      <p:sp>
        <p:nvSpPr>
          <p:cNvPr id="196" name="*我们会在三到五个工作日回复您"/>
          <p:cNvSpPr txBox="1"/>
          <p:nvPr/>
        </p:nvSpPr>
        <p:spPr>
          <a:xfrm>
            <a:off x="4360575" y="4409072"/>
            <a:ext cx="1947067" cy="21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chemeClr val="accent4">
                    <a:lumOff val="12500"/>
                  </a:schemeClr>
                </a:solidFill>
                <a:latin typeface="SIL-Hei-Med-Jian"/>
                <a:ea typeface="SIL-Hei-Med-Jian"/>
                <a:cs typeface="SIL-Hei-Med-Jian"/>
                <a:sym typeface="SIL-Hei-Med-Jian"/>
              </a:defRPr>
            </a:lvl1pPr>
          </a:lstStyle>
          <a:p>
            <a:r>
              <a:t>*我们会在三到五个工作日回复您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8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01</a:t>
            </a:r>
          </a:p>
        </p:txBody>
      </p:sp>
      <p:sp>
        <p:nvSpPr>
          <p:cNvPr id="109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10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1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文本框 19"/>
          <p:cNvSpPr txBox="1"/>
          <p:nvPr/>
        </p:nvSpPr>
        <p:spPr>
          <a:xfrm>
            <a:off x="737694" y="932376"/>
            <a:ext cx="271469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rPr dirty="0"/>
              <a:t>请在开始之前仔细阅读</a:t>
            </a:r>
          </a:p>
        </p:txBody>
      </p:sp>
      <p:sp>
        <p:nvSpPr>
          <p:cNvPr id="113" name="文本框 21"/>
          <p:cNvSpPr txBox="1"/>
          <p:nvPr/>
        </p:nvSpPr>
        <p:spPr>
          <a:xfrm>
            <a:off x="748327" y="1486448"/>
            <a:ext cx="2714694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r>
              <a:rPr dirty="0"/>
              <a:t>为什么会有应聘者文件</a:t>
            </a:r>
          </a:p>
        </p:txBody>
      </p:sp>
      <p:sp>
        <p:nvSpPr>
          <p:cNvPr id="114" name="文本框 22"/>
          <p:cNvSpPr txBox="1"/>
          <p:nvPr/>
        </p:nvSpPr>
        <p:spPr>
          <a:xfrm>
            <a:off x="737694" y="1930154"/>
            <a:ext cx="2530550" cy="3311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理解力：在开始一个设计工作</a:t>
            </a:r>
            <a:r>
              <a:rPr dirty="0" smtClean="0"/>
              <a:t>之前</a:t>
            </a:r>
            <a:r>
              <a:rPr lang="zh-CN" altLang="en-US" dirty="0" smtClean="0"/>
              <a:t>，</a:t>
            </a:r>
            <a:r>
              <a:rPr dirty="0" smtClean="0"/>
              <a:t>你需要对</a:t>
            </a:r>
            <a:r>
              <a:rPr lang="zh-CN" altLang="en-US" dirty="0" smtClean="0"/>
              <a:t>准备</a:t>
            </a:r>
            <a:r>
              <a:rPr dirty="0" smtClean="0"/>
              <a:t>处理</a:t>
            </a:r>
            <a:r>
              <a:rPr dirty="0"/>
              <a:t>的对象有一定的</a:t>
            </a:r>
            <a:r>
              <a:rPr dirty="0" smtClean="0"/>
              <a:t>了解</a:t>
            </a:r>
            <a:r>
              <a:rPr lang="zh-CN" altLang="en-US" dirty="0" smtClean="0"/>
              <a:t>，</a:t>
            </a:r>
            <a:r>
              <a:rPr dirty="0" smtClean="0"/>
              <a:t>这需要你读懂</a:t>
            </a:r>
            <a:r>
              <a:rPr lang="zh-CN" altLang="en-US" dirty="0" smtClean="0"/>
              <a:t>问题、</a:t>
            </a:r>
            <a:r>
              <a:rPr dirty="0" smtClean="0"/>
              <a:t>规则和需求</a:t>
            </a:r>
            <a:r>
              <a:rPr lang="zh-CN" altLang="en-US" dirty="0" smtClean="0"/>
              <a:t>，</a:t>
            </a:r>
            <a:r>
              <a:rPr dirty="0" smtClean="0"/>
              <a:t>然后</a:t>
            </a:r>
            <a:r>
              <a:rPr dirty="0"/>
              <a:t>再決定如何对待它。</a:t>
            </a:r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endParaRPr dirty="0"/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判断力：当你理解</a:t>
            </a:r>
            <a:r>
              <a:rPr dirty="0" smtClean="0"/>
              <a:t>了</a:t>
            </a:r>
            <a:r>
              <a:rPr lang="zh-CN" altLang="en-US" dirty="0"/>
              <a:t>应聘者文</a:t>
            </a:r>
            <a:r>
              <a:rPr lang="zh-CN" altLang="en-US" dirty="0" smtClean="0"/>
              <a:t>件</a:t>
            </a:r>
            <a:r>
              <a:rPr dirty="0" smtClean="0"/>
              <a:t>的目的</a:t>
            </a:r>
            <a:r>
              <a:rPr lang="zh-CN" altLang="en-US" dirty="0" smtClean="0"/>
              <a:t>，</a:t>
            </a:r>
            <a:r>
              <a:rPr dirty="0" smtClean="0"/>
              <a:t>此时</a:t>
            </a:r>
            <a:r>
              <a:rPr dirty="0"/>
              <a:t>需要你作出准确的</a:t>
            </a:r>
            <a:r>
              <a:rPr dirty="0" smtClean="0"/>
              <a:t>判断</a:t>
            </a:r>
            <a:r>
              <a:rPr lang="zh-CN" altLang="en-US" dirty="0" smtClean="0"/>
              <a:t>，</a:t>
            </a:r>
            <a:r>
              <a:rPr dirty="0" smtClean="0"/>
              <a:t>面面俱到</a:t>
            </a:r>
            <a:r>
              <a:rPr dirty="0"/>
              <a:t>的设计作品不是我们的考核</a:t>
            </a:r>
            <a:r>
              <a:rPr dirty="0" smtClean="0"/>
              <a:t>目标</a:t>
            </a:r>
            <a:r>
              <a:rPr lang="zh-CN" altLang="en-US" dirty="0" smtClean="0"/>
              <a:t>，</a:t>
            </a:r>
            <a:r>
              <a:rPr dirty="0" smtClean="0"/>
              <a:t>我们</a:t>
            </a:r>
            <a:r>
              <a:rPr dirty="0"/>
              <a:t>更希望看到你在专业领域内的独特表现。</a:t>
            </a:r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endParaRPr dirty="0"/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表达力：精心选择</a:t>
            </a:r>
            <a:r>
              <a:rPr dirty="0" smtClean="0"/>
              <a:t>4</a:t>
            </a:r>
            <a:r>
              <a:rPr lang="zh-CN" altLang="en-US" dirty="0" smtClean="0"/>
              <a:t>个项目不容易，</a:t>
            </a:r>
            <a:r>
              <a:rPr dirty="0" smtClean="0"/>
              <a:t>这</a:t>
            </a:r>
            <a:r>
              <a:rPr dirty="0"/>
              <a:t>需要你缜密的思维</a:t>
            </a:r>
            <a:r>
              <a:rPr dirty="0" smtClean="0"/>
              <a:t>能力</a:t>
            </a:r>
            <a:r>
              <a:rPr lang="zh-CN" altLang="en-US" dirty="0" smtClean="0"/>
              <a:t>，</a:t>
            </a:r>
            <a:r>
              <a:rPr dirty="0" smtClean="0"/>
              <a:t>你所选择的</a:t>
            </a:r>
            <a:r>
              <a:rPr lang="zh-CN" altLang="en-US" dirty="0" smtClean="0"/>
              <a:t>每</a:t>
            </a:r>
            <a:r>
              <a:rPr dirty="0" smtClean="0"/>
              <a:t>张图是否准确的传递了核心信息</a:t>
            </a:r>
            <a:r>
              <a:rPr lang="zh-CN" altLang="en-US" dirty="0" smtClean="0"/>
              <a:t>，</a:t>
            </a:r>
            <a:r>
              <a:rPr dirty="0" smtClean="0"/>
              <a:t>以及</a:t>
            </a:r>
            <a:r>
              <a:rPr dirty="0"/>
              <a:t>体现了你的专业</a:t>
            </a:r>
            <a:r>
              <a:rPr dirty="0" smtClean="0"/>
              <a:t>能力</a:t>
            </a:r>
            <a:r>
              <a:rPr lang="zh-CN" altLang="en-US" dirty="0" smtClean="0"/>
              <a:t>，</a:t>
            </a:r>
            <a:r>
              <a:rPr dirty="0" smtClean="0"/>
              <a:t>请</a:t>
            </a:r>
            <a:r>
              <a:rPr dirty="0"/>
              <a:t>谨慎选择。</a:t>
            </a:r>
          </a:p>
        </p:txBody>
      </p:sp>
      <p:sp>
        <p:nvSpPr>
          <p:cNvPr id="115" name="直接连接符 23"/>
          <p:cNvSpPr/>
          <p:nvPr/>
        </p:nvSpPr>
        <p:spPr>
          <a:xfrm>
            <a:off x="797442" y="1815490"/>
            <a:ext cx="2530550" cy="1"/>
          </a:xfrm>
          <a:prstGeom prst="line">
            <a:avLst/>
          </a:prstGeom>
          <a:ln w="12700">
            <a:solidFill>
              <a:schemeClr val="accent3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文本框 25"/>
          <p:cNvSpPr txBox="1"/>
          <p:nvPr/>
        </p:nvSpPr>
        <p:spPr>
          <a:xfrm>
            <a:off x="4000415" y="1466128"/>
            <a:ext cx="2714694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r>
              <a:t>应聘者文件规则说明</a:t>
            </a:r>
          </a:p>
        </p:txBody>
      </p:sp>
      <p:sp>
        <p:nvSpPr>
          <p:cNvPr id="117" name="文本框 26"/>
          <p:cNvSpPr txBox="1"/>
          <p:nvPr/>
        </p:nvSpPr>
        <p:spPr>
          <a:xfrm>
            <a:off x="3990256" y="1909834"/>
            <a:ext cx="2595611" cy="3289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/>
              <a:t>命名格式</a:t>
            </a:r>
            <a:r>
              <a:rPr dirty="0" smtClean="0"/>
              <a:t>参考</a:t>
            </a:r>
            <a:r>
              <a:rPr lang="zh-CN" altLang="en-US" dirty="0" smtClean="0"/>
              <a:t>：</a:t>
            </a:r>
            <a:r>
              <a:rPr dirty="0" smtClean="0"/>
              <a:t>姓名</a:t>
            </a:r>
            <a:r>
              <a:rPr dirty="0"/>
              <a:t>-部门-应聘职位-2020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/>
              <a:t>PPT文件每一页都清楚的作了说明，请严格遵守模板的布局、顺序和排版，不得以任何方式更改。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/>
              <a:t>请确保所有文字和标题均为</a:t>
            </a:r>
            <a:r>
              <a:rPr dirty="0" smtClean="0"/>
              <a:t>中文</a:t>
            </a:r>
            <a:r>
              <a:rPr lang="zh-CN" altLang="en-US" dirty="0" smtClean="0"/>
              <a:t>，</a:t>
            </a:r>
            <a:r>
              <a:rPr dirty="0" smtClean="0"/>
              <a:t>并且</a:t>
            </a:r>
            <a:r>
              <a:rPr dirty="0"/>
              <a:t>尊重文字的长度</a:t>
            </a:r>
            <a:r>
              <a:rPr dirty="0" smtClean="0"/>
              <a:t>限制</a:t>
            </a:r>
            <a:r>
              <a:rPr lang="zh-CN" altLang="en-US" dirty="0" smtClean="0"/>
              <a:t>，</a:t>
            </a:r>
            <a:r>
              <a:rPr dirty="0" smtClean="0"/>
              <a:t>不要</a:t>
            </a:r>
            <a:r>
              <a:rPr dirty="0"/>
              <a:t>在图像上添加标题或多余文字。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chemeClr val="accent4"/>
                </a:solidFill>
              </a:defRPr>
            </a:pPr>
            <a:r>
              <a:rPr dirty="0"/>
              <a:t>*请注意:每个项目最多3页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/>
              <a:t>所有网站和博</a:t>
            </a:r>
            <a:r>
              <a:rPr dirty="0" smtClean="0"/>
              <a:t>客</a:t>
            </a:r>
            <a:r>
              <a:rPr lang="zh-CN" altLang="en-US" dirty="0" smtClean="0"/>
              <a:t>，</a:t>
            </a:r>
            <a:r>
              <a:rPr dirty="0" smtClean="0"/>
              <a:t>都应该</a:t>
            </a:r>
            <a:r>
              <a:rPr dirty="0"/>
              <a:t>被设置成超链接</a:t>
            </a:r>
            <a:r>
              <a:rPr dirty="0" smtClean="0"/>
              <a:t>格式</a:t>
            </a:r>
            <a:r>
              <a:rPr lang="zh-CN" altLang="en-US" dirty="0" smtClean="0"/>
              <a:t>，</a:t>
            </a:r>
            <a:r>
              <a:rPr dirty="0" smtClean="0"/>
              <a:t>以便</a:t>
            </a:r>
            <a:r>
              <a:rPr dirty="0"/>
              <a:t>访问。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/>
              <a:t>建议</a:t>
            </a:r>
            <a:r>
              <a:rPr dirty="0" smtClean="0"/>
              <a:t>类别</a:t>
            </a:r>
            <a:r>
              <a:rPr lang="zh-CN" altLang="en-US" dirty="0" smtClean="0"/>
              <a:t>：</a:t>
            </a:r>
            <a:r>
              <a:rPr dirty="0" smtClean="0"/>
              <a:t>色彩</a:t>
            </a:r>
            <a:r>
              <a:rPr dirty="0"/>
              <a:t>设计/综合设计/城市规划/景观设计/室内设计。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rgbClr val="FFFFFF"/>
                </a:solidFill>
              </a:defRPr>
            </a:pPr>
            <a:r>
              <a:rPr dirty="0" smtClean="0"/>
              <a:t>年份是</a:t>
            </a:r>
            <a:r>
              <a:rPr dirty="0"/>
              <a:t>指定项目执行的年份</a:t>
            </a:r>
          </a:p>
          <a:p>
            <a:pPr marL="133684" indent="-133684" algn="just">
              <a:lnSpc>
                <a:spcPts val="1800"/>
              </a:lnSpc>
              <a:buSzPct val="100000"/>
              <a:buAutoNum type="arabicPeriod"/>
              <a:defRPr sz="1000">
                <a:solidFill>
                  <a:schemeClr val="accent4"/>
                </a:solidFill>
              </a:defRPr>
            </a:pPr>
            <a:r>
              <a:rPr dirty="0"/>
              <a:t>任何违规的应聘文件将不被采纳</a:t>
            </a:r>
          </a:p>
        </p:txBody>
      </p:sp>
      <p:sp>
        <p:nvSpPr>
          <p:cNvPr id="118" name="直接连接符 27"/>
          <p:cNvSpPr/>
          <p:nvPr/>
        </p:nvSpPr>
        <p:spPr>
          <a:xfrm>
            <a:off x="4037674" y="1815490"/>
            <a:ext cx="2530550" cy="1"/>
          </a:xfrm>
          <a:prstGeom prst="line">
            <a:avLst/>
          </a:prstGeom>
          <a:ln w="12700">
            <a:solidFill>
              <a:schemeClr val="accent3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文本框 28"/>
          <p:cNvSpPr txBox="1"/>
          <p:nvPr/>
        </p:nvSpPr>
        <p:spPr>
          <a:xfrm>
            <a:off x="7333785" y="1486448"/>
            <a:ext cx="2714694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r>
              <a:t>如何确认文件已被收取</a:t>
            </a:r>
          </a:p>
        </p:txBody>
      </p:sp>
      <p:sp>
        <p:nvSpPr>
          <p:cNvPr id="120" name="文本框 29"/>
          <p:cNvSpPr txBox="1"/>
          <p:nvPr/>
        </p:nvSpPr>
        <p:spPr>
          <a:xfrm>
            <a:off x="7343945" y="1909834"/>
            <a:ext cx="2714694" cy="1917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文件发送后，您将收到来自公司的确认邮件，表明以已经被接收，请等几天来处理。</a:t>
            </a:r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endParaRPr dirty="0"/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如果几天后没有收到确认邮件，请询问我们。</a:t>
            </a:r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endParaRPr dirty="0"/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联系方式:</a:t>
            </a:r>
          </a:p>
          <a:p>
            <a:pPr algn="just">
              <a:lnSpc>
                <a:spcPts val="1800"/>
              </a:lnSpc>
              <a:defRPr sz="1000">
                <a:solidFill>
                  <a:srgbClr val="FFFFFF"/>
                </a:solidFill>
              </a:defRPr>
            </a:pPr>
            <a:r>
              <a:rPr dirty="0"/>
              <a:t>应聘文件发送至:hr@ploughcolor.com</a:t>
            </a:r>
          </a:p>
          <a:p>
            <a:pPr algn="just">
              <a:lnSpc>
                <a:spcPts val="1800"/>
              </a:lnSpc>
              <a:defRPr sz="1000">
                <a:solidFill>
                  <a:schemeClr val="accent4"/>
                </a:solidFill>
              </a:defRPr>
            </a:pPr>
            <a:r>
              <a:rPr dirty="0"/>
              <a:t>*提交文件时请将此页删除</a:t>
            </a:r>
          </a:p>
        </p:txBody>
      </p:sp>
      <p:sp>
        <p:nvSpPr>
          <p:cNvPr id="121" name="直接连接符 30"/>
          <p:cNvSpPr/>
          <p:nvPr/>
        </p:nvSpPr>
        <p:spPr>
          <a:xfrm>
            <a:off x="7382901" y="1815490"/>
            <a:ext cx="2531121" cy="1"/>
          </a:xfrm>
          <a:prstGeom prst="line">
            <a:avLst/>
          </a:prstGeom>
          <a:ln w="12700">
            <a:solidFill>
              <a:schemeClr val="accent3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02</a:t>
            </a:r>
          </a:p>
        </p:txBody>
      </p:sp>
      <p:sp>
        <p:nvSpPr>
          <p:cNvPr id="127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8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文本框 21"/>
          <p:cNvSpPr txBox="1"/>
          <p:nvPr/>
        </p:nvSpPr>
        <p:spPr>
          <a:xfrm>
            <a:off x="757425" y="1390884"/>
            <a:ext cx="2714694" cy="479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Name 姓名</a:t>
            </a:r>
            <a:br/>
            <a:r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Birthday ⽣⾠</a:t>
            </a:r>
            <a:br>
              <a:rPr dirty="0"/>
            </a:br>
            <a:r>
              <a:rPr dirty="0"/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Height 身高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Hometown 籍贯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Education 毕业院校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Website 个人⽹站   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[请在此处置入URL]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Location 所在地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[请在此处填写]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endParaRPr dirty="0"/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Contact 联系⽅式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[移动电话、微信]</a:t>
            </a:r>
          </a:p>
        </p:txBody>
      </p:sp>
      <p:sp>
        <p:nvSpPr>
          <p:cNvPr id="130" name="矩形 1"/>
          <p:cNvSpPr/>
          <p:nvPr/>
        </p:nvSpPr>
        <p:spPr>
          <a:xfrm>
            <a:off x="5733141" y="1467843"/>
            <a:ext cx="4180881" cy="3877602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文本框 34"/>
          <p:cNvSpPr txBox="1"/>
          <p:nvPr/>
        </p:nvSpPr>
        <p:spPr>
          <a:xfrm>
            <a:off x="6152318" y="5605136"/>
            <a:ext cx="3625092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[在此处添加个人照片一张，完成后请删除这句话]</a:t>
            </a:r>
          </a:p>
        </p:txBody>
      </p:sp>
      <p:sp>
        <p:nvSpPr>
          <p:cNvPr id="132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33" name="文本框 19"/>
          <p:cNvSpPr txBox="1"/>
          <p:nvPr/>
        </p:nvSpPr>
        <p:spPr>
          <a:xfrm>
            <a:off x="737694" y="932376"/>
            <a:ext cx="271469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t>基本资料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8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03</a:t>
            </a:r>
          </a:p>
        </p:txBody>
      </p:sp>
      <p:sp>
        <p:nvSpPr>
          <p:cNvPr id="139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40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文本框 21"/>
          <p:cNvSpPr txBox="1"/>
          <p:nvPr/>
        </p:nvSpPr>
        <p:spPr>
          <a:xfrm>
            <a:off x="748327" y="945984"/>
            <a:ext cx="475337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rPr dirty="0"/>
              <a:t>推荐信：</a:t>
            </a:r>
          </a:p>
          <a:p>
            <a:pPr>
              <a:lnSpc>
                <a:spcPct val="150000"/>
              </a:lnSpc>
              <a:defRPr sz="1200">
                <a:solidFill>
                  <a:srgbClr val="FFFFFF"/>
                </a:solidFill>
              </a:defRPr>
            </a:pPr>
            <a:r>
              <a:rPr dirty="0"/>
              <a:t>[请在此处填写文字，⾄多150字] </a:t>
            </a:r>
          </a:p>
          <a:p>
            <a:pPr>
              <a:lnSpc>
                <a:spcPct val="150000"/>
              </a:lnSpc>
              <a:defRPr sz="1000">
                <a:solidFill>
                  <a:schemeClr val="accent5"/>
                </a:solidFill>
              </a:defRPr>
            </a:pPr>
            <a:r>
              <a:rPr dirty="0"/>
              <a:t>*推荐信可由院校导师或前公司负责人填写，如没有请删除此页；</a:t>
            </a:r>
          </a:p>
        </p:txBody>
      </p:sp>
      <p:sp>
        <p:nvSpPr>
          <p:cNvPr id="142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04</a:t>
            </a:r>
          </a:p>
        </p:txBody>
      </p:sp>
      <p:sp>
        <p:nvSpPr>
          <p:cNvPr id="148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49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51" name="文本框 21"/>
          <p:cNvSpPr txBox="1"/>
          <p:nvPr/>
        </p:nvSpPr>
        <p:spPr>
          <a:xfrm>
            <a:off x="757274" y="945984"/>
            <a:ext cx="4753374" cy="1215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</a:defRPr>
            </a:pPr>
            <a:r>
              <a:t>简历：</a:t>
            </a:r>
          </a:p>
          <a:p>
            <a:pPr marL="180473" indent="-180473">
              <a:lnSpc>
                <a:spcPct val="200000"/>
              </a:lnSpc>
              <a:buSzPct val="60000"/>
              <a:buBlip>
                <a:blip r:embed="rId5"/>
              </a:buBlip>
              <a:defRPr sz="1200">
                <a:solidFill>
                  <a:srgbClr val="FFFFFF"/>
                </a:solidFill>
              </a:defRPr>
            </a:pPr>
            <a:r>
              <a:t>简短的个⼈履历（包含教育、工作以及其他履历）</a:t>
            </a:r>
          </a:p>
          <a:p>
            <a:pPr marL="180473" indent="-180473">
              <a:lnSpc>
                <a:spcPct val="200000"/>
              </a:lnSpc>
              <a:buSzPct val="60000"/>
              <a:buBlip>
                <a:blip r:embed="rId5"/>
              </a:buBlip>
              <a:defRPr sz="1200">
                <a:solidFill>
                  <a:srgbClr val="FFFFFF"/>
                </a:solidFill>
              </a:defRPr>
            </a:pPr>
            <a:r>
              <a:t>[请在此处填写文字，⾄多150字]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6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05</a:t>
            </a:r>
          </a:p>
        </p:txBody>
      </p:sp>
      <p:sp>
        <p:nvSpPr>
          <p:cNvPr id="157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58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文本框 21"/>
          <p:cNvSpPr txBox="1"/>
          <p:nvPr/>
        </p:nvSpPr>
        <p:spPr>
          <a:xfrm>
            <a:off x="748327" y="1508922"/>
            <a:ext cx="5620730" cy="1297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t>你最喜欢的1位设计师（或公司）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t>[请在此处填写设计师姓名及⽹站URL，地域不限]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endParaRPr/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t>你最喜欢的1位设计师（或工作室）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t>[请在此处填写设计师姓名及⽹站URL，地域不限]</a:t>
            </a:r>
          </a:p>
        </p:txBody>
      </p:sp>
      <p:sp>
        <p:nvSpPr>
          <p:cNvPr id="160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61" name="文本框 19"/>
          <p:cNvSpPr txBox="1"/>
          <p:nvPr/>
        </p:nvSpPr>
        <p:spPr>
          <a:xfrm>
            <a:off x="737694" y="932376"/>
            <a:ext cx="2714694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r>
              <a:t>喜好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3596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6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06</a:t>
            </a:r>
          </a:p>
        </p:txBody>
      </p:sp>
      <p:sp>
        <p:nvSpPr>
          <p:cNvPr id="167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68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文本框 21"/>
          <p:cNvSpPr txBox="1"/>
          <p:nvPr/>
        </p:nvSpPr>
        <p:spPr>
          <a:xfrm>
            <a:off x="761747" y="958684"/>
            <a:ext cx="4926034" cy="40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选填信息</a:t>
            </a:r>
            <a:r>
              <a:rPr sz="1000">
                <a:solidFill>
                  <a:schemeClr val="accent5"/>
                </a:solidFill>
              </a:rPr>
              <a:t>（如没有请删除此页）</a:t>
            </a:r>
          </a:p>
        </p:txBody>
      </p:sp>
      <p:sp>
        <p:nvSpPr>
          <p:cNvPr id="170" name="文本框 20"/>
          <p:cNvSpPr txBox="1"/>
          <p:nvPr/>
        </p:nvSpPr>
        <p:spPr>
          <a:xfrm>
            <a:off x="748327" y="1470643"/>
            <a:ext cx="1543460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Awards 奖项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rPr dirty="0"/>
              <a:t>[请在此处填写]</a:t>
            </a:r>
          </a:p>
        </p:txBody>
      </p:sp>
      <p:sp>
        <p:nvSpPr>
          <p:cNvPr id="171" name="文本框 11"/>
          <p:cNvSpPr txBox="1"/>
          <p:nvPr/>
        </p:nvSpPr>
        <p:spPr>
          <a:xfrm>
            <a:off x="5515060" y="1470643"/>
            <a:ext cx="4404011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solidFill>
                  <a:srgbClr val="FFFFFF"/>
                </a:solidFill>
              </a:defRPr>
            </a:pPr>
            <a:r>
              <a:t>Exhibitions 展览</a:t>
            </a:r>
          </a:p>
          <a:p>
            <a:pPr>
              <a:defRPr sz="1200">
                <a:solidFill>
                  <a:srgbClr val="FFFFFF"/>
                </a:solidFill>
              </a:defRPr>
            </a:pPr>
            <a:r>
              <a:t>[请在此处填写]</a:t>
            </a:r>
          </a:p>
        </p:txBody>
      </p:sp>
      <p:sp>
        <p:nvSpPr>
          <p:cNvPr id="172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文本框 13"/>
          <p:cNvSpPr txBox="1"/>
          <p:nvPr/>
        </p:nvSpPr>
        <p:spPr>
          <a:xfrm>
            <a:off x="1644585" y="353985"/>
            <a:ext cx="32726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07</a:t>
            </a:r>
          </a:p>
        </p:txBody>
      </p:sp>
      <p:sp>
        <p:nvSpPr>
          <p:cNvPr id="178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9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文本框 21"/>
          <p:cNvSpPr txBox="1"/>
          <p:nvPr/>
        </p:nvSpPr>
        <p:spPr>
          <a:xfrm>
            <a:off x="748327" y="945984"/>
            <a:ext cx="583185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>
                <a:solidFill>
                  <a:srgbClr val="FFFFFF"/>
                </a:solidFill>
              </a:defRPr>
            </a:pPr>
            <a:r>
              <a:rPr dirty="0"/>
              <a:t>应聘者姓名 + 职位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rPr dirty="0" smtClean="0"/>
              <a:t>请从你的作品集中精心挑选4</a:t>
            </a:r>
            <a:r>
              <a:rPr lang="zh-CN" altLang="en-US" dirty="0" smtClean="0"/>
              <a:t>个作品，</a:t>
            </a:r>
            <a:r>
              <a:rPr dirty="0" smtClean="0"/>
              <a:t>添加到下列</a:t>
            </a:r>
            <a:r>
              <a:rPr lang="zh-CN" altLang="en-US" dirty="0" smtClean="0"/>
              <a:t>白色线</a:t>
            </a:r>
            <a:r>
              <a:rPr dirty="0" smtClean="0"/>
              <a:t>框内</a:t>
            </a:r>
            <a:r>
              <a:rPr dirty="0"/>
              <a:t>。</a:t>
            </a:r>
          </a:p>
          <a:p>
            <a:pPr>
              <a:lnSpc>
                <a:spcPct val="120000"/>
              </a:lnSpc>
              <a:defRPr sz="1000">
                <a:solidFill>
                  <a:schemeClr val="accent4"/>
                </a:solidFill>
              </a:defRPr>
            </a:pPr>
            <a:r>
              <a:rPr dirty="0"/>
              <a:t>*[完成后请将此文件与你的作品集打包发送到hr@ploughcolor.com，我们将在3-5个工作日与您联系] </a:t>
            </a:r>
          </a:p>
        </p:txBody>
      </p:sp>
      <p:sp>
        <p:nvSpPr>
          <p:cNvPr id="181" name="矩形 39"/>
          <p:cNvSpPr/>
          <p:nvPr/>
        </p:nvSpPr>
        <p:spPr>
          <a:xfrm>
            <a:off x="781268" y="2093262"/>
            <a:ext cx="2015095" cy="4083091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85" name="矩形 45"/>
          <p:cNvSpPr/>
          <p:nvPr/>
        </p:nvSpPr>
        <p:spPr>
          <a:xfrm>
            <a:off x="786628" y="2093264"/>
            <a:ext cx="9035828" cy="4083090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文本框 20"/>
          <p:cNvSpPr txBox="1"/>
          <p:nvPr/>
        </p:nvSpPr>
        <p:spPr>
          <a:xfrm>
            <a:off x="966838" y="2293294"/>
            <a:ext cx="1643954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作品一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设计说明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6" name="文本框 20"/>
          <p:cNvSpPr txBox="1"/>
          <p:nvPr/>
        </p:nvSpPr>
        <p:spPr>
          <a:xfrm>
            <a:off x="4004841" y="2311498"/>
            <a:ext cx="488451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效果示意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选择可以准确传递核心信息的图片，以体现你</a:t>
            </a:r>
            <a:r>
              <a:rPr lang="zh-CN" altLang="en-US" dirty="0"/>
              <a:t>的专业</a:t>
            </a:r>
            <a:r>
              <a:rPr lang="zh-CN" altLang="en-US" dirty="0" smtClean="0"/>
              <a:t>能力、逻辑思维能力，</a:t>
            </a:r>
            <a:r>
              <a:rPr lang="zh-CN" altLang="en-US" dirty="0"/>
              <a:t>请谨慎</a:t>
            </a:r>
            <a:r>
              <a:rPr lang="zh-CN" altLang="en-US" dirty="0" smtClean="0"/>
              <a:t>选择，完成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4" descr="图片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94071"/>
            <a:ext cx="10715409" cy="77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图形 5" descr="图形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303" y="459872"/>
            <a:ext cx="763129" cy="67344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直接连接符 9"/>
          <p:cNvSpPr/>
          <p:nvPr/>
        </p:nvSpPr>
        <p:spPr>
          <a:xfrm>
            <a:off x="798303" y="711200"/>
            <a:ext cx="9115719" cy="0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文本框 13"/>
          <p:cNvSpPr txBox="1"/>
          <p:nvPr/>
        </p:nvSpPr>
        <p:spPr>
          <a:xfrm>
            <a:off x="1644585" y="353985"/>
            <a:ext cx="32726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dirty="0" smtClean="0"/>
              <a:t>0</a:t>
            </a:r>
            <a:r>
              <a:rPr lang="en-US" altLang="zh-CN" dirty="0" smtClean="0"/>
              <a:t>8</a:t>
            </a:r>
            <a:endParaRPr dirty="0"/>
          </a:p>
        </p:txBody>
      </p:sp>
      <p:sp>
        <p:nvSpPr>
          <p:cNvPr id="178" name="直接连接符 16"/>
          <p:cNvSpPr/>
          <p:nvPr/>
        </p:nvSpPr>
        <p:spPr>
          <a:xfrm>
            <a:off x="798303" y="7108166"/>
            <a:ext cx="763130" cy="1"/>
          </a:xfrm>
          <a:prstGeom prst="line">
            <a:avLst/>
          </a:prstGeom>
          <a:ln w="635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79" name="图形 18" descr="图形 1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39552" y="6960035"/>
            <a:ext cx="774470" cy="199864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文本框 21"/>
          <p:cNvSpPr txBox="1"/>
          <p:nvPr/>
        </p:nvSpPr>
        <p:spPr>
          <a:xfrm>
            <a:off x="748327" y="945984"/>
            <a:ext cx="583185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>
                <a:solidFill>
                  <a:srgbClr val="FFFFFF"/>
                </a:solidFill>
              </a:defRPr>
            </a:pPr>
            <a:r>
              <a:rPr dirty="0"/>
              <a:t>应聘者姓名 + 职位</a:t>
            </a:r>
          </a:p>
          <a:p>
            <a:pPr>
              <a:lnSpc>
                <a:spcPct val="120000"/>
              </a:lnSpc>
              <a:defRPr sz="1200">
                <a:solidFill>
                  <a:srgbClr val="FFFFFF"/>
                </a:solidFill>
              </a:defRPr>
            </a:pPr>
            <a:r>
              <a:rPr dirty="0" smtClean="0"/>
              <a:t>请从你的作品集中精心挑选4</a:t>
            </a:r>
            <a:r>
              <a:rPr lang="zh-CN" altLang="en-US" dirty="0" smtClean="0"/>
              <a:t>个作品，</a:t>
            </a:r>
            <a:r>
              <a:rPr dirty="0" smtClean="0"/>
              <a:t>添加到下列</a:t>
            </a:r>
            <a:r>
              <a:rPr lang="zh-CN" altLang="en-US" dirty="0" smtClean="0"/>
              <a:t>白色线</a:t>
            </a:r>
            <a:r>
              <a:rPr dirty="0" smtClean="0"/>
              <a:t>框内</a:t>
            </a:r>
            <a:r>
              <a:rPr dirty="0"/>
              <a:t>。</a:t>
            </a:r>
          </a:p>
          <a:p>
            <a:pPr>
              <a:lnSpc>
                <a:spcPct val="120000"/>
              </a:lnSpc>
              <a:defRPr sz="1000">
                <a:solidFill>
                  <a:schemeClr val="accent4"/>
                </a:solidFill>
              </a:defRPr>
            </a:pPr>
            <a:r>
              <a:rPr dirty="0"/>
              <a:t>*[完成后请将此文件与你的作品集打包发送到hr@ploughcolor.com，我们将在3-5个工作日与您联系] </a:t>
            </a:r>
          </a:p>
        </p:txBody>
      </p:sp>
      <p:sp>
        <p:nvSpPr>
          <p:cNvPr id="181" name="矩形 39"/>
          <p:cNvSpPr/>
          <p:nvPr/>
        </p:nvSpPr>
        <p:spPr>
          <a:xfrm>
            <a:off x="781268" y="2093262"/>
            <a:ext cx="2015095" cy="4083091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文本框 14"/>
          <p:cNvSpPr txBox="1"/>
          <p:nvPr/>
        </p:nvSpPr>
        <p:spPr>
          <a:xfrm>
            <a:off x="7363596" y="353985"/>
            <a:ext cx="2595612" cy="256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900">
                <a:solidFill>
                  <a:srgbClr val="FFFFFF"/>
                </a:solidFill>
              </a:defRPr>
            </a:pPr>
            <a:r>
              <a:t>北斗星色彩研究有限公司/应聘者文件</a:t>
            </a:r>
          </a:p>
        </p:txBody>
      </p:sp>
      <p:sp>
        <p:nvSpPr>
          <p:cNvPr id="185" name="矩形 45"/>
          <p:cNvSpPr/>
          <p:nvPr/>
        </p:nvSpPr>
        <p:spPr>
          <a:xfrm>
            <a:off x="786628" y="2093264"/>
            <a:ext cx="9035828" cy="4083090"/>
          </a:xfrm>
          <a:prstGeom prst="rect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文本框 20"/>
          <p:cNvSpPr txBox="1"/>
          <p:nvPr/>
        </p:nvSpPr>
        <p:spPr>
          <a:xfrm>
            <a:off x="966838" y="2293294"/>
            <a:ext cx="1643954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作品二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设计说明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6" name="文本框 20"/>
          <p:cNvSpPr txBox="1"/>
          <p:nvPr/>
        </p:nvSpPr>
        <p:spPr>
          <a:xfrm>
            <a:off x="4004841" y="2311498"/>
            <a:ext cx="4884516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1200">
                <a:solidFill>
                  <a:srgbClr val="FFFFFF"/>
                </a:solidFill>
              </a:defRPr>
            </a:pPr>
            <a:r>
              <a:rPr lang="zh-CN" altLang="en-US" dirty="0" smtClean="0"/>
              <a:t>   效果示意</a:t>
            </a: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endParaRPr lang="en-US" altLang="zh-CN" dirty="0" smtClean="0"/>
          </a:p>
          <a:p>
            <a:pPr algn="ctr">
              <a:defRPr sz="1200">
                <a:solidFill>
                  <a:srgbClr val="FFFFFF"/>
                </a:solidFill>
              </a:defRPr>
            </a:pPr>
            <a:r>
              <a:rPr dirty="0" smtClean="0"/>
              <a:t>[</a:t>
            </a:r>
            <a:r>
              <a:rPr lang="zh-CN" altLang="en-US" dirty="0" smtClean="0"/>
              <a:t>选择可以准确传递核心信息的图片，以体现你</a:t>
            </a:r>
            <a:r>
              <a:rPr lang="zh-CN" altLang="en-US" dirty="0"/>
              <a:t>的专业</a:t>
            </a:r>
            <a:r>
              <a:rPr lang="zh-CN" altLang="en-US" dirty="0" smtClean="0"/>
              <a:t>能力、逻辑思维能力，</a:t>
            </a:r>
            <a:r>
              <a:rPr lang="zh-CN" altLang="en-US" dirty="0"/>
              <a:t>请谨慎</a:t>
            </a:r>
            <a:r>
              <a:rPr lang="zh-CN" altLang="en-US" dirty="0" smtClean="0"/>
              <a:t>选择，完成</a:t>
            </a:r>
            <a:r>
              <a:rPr lang="zh-CN" altLang="en-US" dirty="0"/>
              <a:t>后请删除这句话</a:t>
            </a:r>
            <a:r>
              <a:rPr lang="en-US" altLang="zh-CN" dirty="0"/>
              <a:t>]</a:t>
            </a:r>
          </a:p>
          <a:p>
            <a:pPr algn="ctr">
              <a:defRPr sz="1200">
                <a:solidFill>
                  <a:srgbClr val="FFFFFF"/>
                </a:solidFill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326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548</Words>
  <Application>Microsoft Macintosh PowerPoint</Application>
  <PresentationFormat>自定义</PresentationFormat>
  <Paragraphs>134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SIL-Hei-Med-Jian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Microsoft Office 用户</cp:lastModifiedBy>
  <cp:revision>4</cp:revision>
  <dcterms:modified xsi:type="dcterms:W3CDTF">2020-02-29T02:10:41Z</dcterms:modified>
</cp:coreProperties>
</file>